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57" r:id="rId13"/>
    <p:sldId id="547" r:id="rId14"/>
    <p:sldId id="545" r:id="rId15"/>
    <p:sldId id="553" r:id="rId16"/>
    <p:sldId id="554" r:id="rId17"/>
    <p:sldId id="559" r:id="rId18"/>
    <p:sldId id="551" r:id="rId19"/>
    <p:sldId id="550"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6" d="100"/>
          <a:sy n="96" d="100"/>
        </p:scale>
        <p:origin x="1066" y="3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1424710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29084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SNEHA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au922221104043</a:t>
            </a: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Theni</a:t>
            </a:r>
            <a:r>
              <a:rPr lang="en-US" sz="1100" dirty="0">
                <a:solidFill>
                  <a:schemeClr val="bg1"/>
                </a:solidFill>
              </a:rPr>
              <a:t>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F577E727-F353-3CFE-2125-C37852417404}"/>
              </a:ext>
            </a:extLst>
          </p:cNvPr>
          <p:cNvPicPr>
            <a:picLocks noChangeAspect="1"/>
          </p:cNvPicPr>
          <p:nvPr/>
        </p:nvPicPr>
        <p:blipFill>
          <a:blip r:embed="rId3"/>
          <a:stretch>
            <a:fillRect/>
          </a:stretch>
        </p:blipFill>
        <p:spPr>
          <a:xfrm>
            <a:off x="634790" y="952185"/>
            <a:ext cx="8010446" cy="3914539"/>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5" name="Picture 4">
            <a:extLst>
              <a:ext uri="{FF2B5EF4-FFF2-40B4-BE49-F238E27FC236}">
                <a16:creationId xmlns:a16="http://schemas.microsoft.com/office/drawing/2014/main" id="{CF2A5658-FD33-227D-E3CD-4B3B232E4EFF}"/>
              </a:ext>
            </a:extLst>
          </p:cNvPr>
          <p:cNvPicPr>
            <a:picLocks noChangeAspect="1"/>
          </p:cNvPicPr>
          <p:nvPr/>
        </p:nvPicPr>
        <p:blipFill>
          <a:blip r:embed="rId3"/>
          <a:stretch>
            <a:fillRect/>
          </a:stretch>
        </p:blipFill>
        <p:spPr>
          <a:xfrm>
            <a:off x="725474" y="895265"/>
            <a:ext cx="7458783" cy="398767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5" name="Picture 4">
            <a:extLst>
              <a:ext uri="{FF2B5EF4-FFF2-40B4-BE49-F238E27FC236}">
                <a16:creationId xmlns:a16="http://schemas.microsoft.com/office/drawing/2014/main" id="{2E4D9DA3-E93B-40E6-477A-87FA65C1540E}"/>
              </a:ext>
            </a:extLst>
          </p:cNvPr>
          <p:cNvPicPr>
            <a:picLocks noChangeAspect="1"/>
          </p:cNvPicPr>
          <p:nvPr/>
        </p:nvPicPr>
        <p:blipFill>
          <a:blip r:embed="rId3"/>
          <a:stretch>
            <a:fillRect/>
          </a:stretch>
        </p:blipFill>
        <p:spPr>
          <a:xfrm>
            <a:off x="748146" y="895265"/>
            <a:ext cx="7322758" cy="403399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A0D0E646-DF70-1542-FAEE-AFE9DC8DDBCD}"/>
              </a:ext>
            </a:extLst>
          </p:cNvPr>
          <p:cNvPicPr>
            <a:picLocks noChangeAspect="1"/>
          </p:cNvPicPr>
          <p:nvPr/>
        </p:nvPicPr>
        <p:blipFill>
          <a:blip r:embed="rId3"/>
          <a:stretch>
            <a:fillRect/>
          </a:stretch>
        </p:blipFill>
        <p:spPr>
          <a:xfrm>
            <a:off x="566777" y="895265"/>
            <a:ext cx="8154030" cy="3888332"/>
          </a:xfrm>
          <a:prstGeom prst="rect">
            <a:avLst/>
          </a:prstGeom>
        </p:spPr>
      </p:pic>
    </p:spTree>
    <p:extLst>
      <p:ext uri="{BB962C8B-B14F-4D97-AF65-F5344CB8AC3E}">
        <p14:creationId xmlns:p14="http://schemas.microsoft.com/office/powerpoint/2010/main" val="352647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Technology Used</a:t>
            </a:r>
          </a:p>
        </p:txBody>
      </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1026" name="Picture 2" descr="Hands-on JavaScript for Python Developers">
            <a:extLst>
              <a:ext uri="{FF2B5EF4-FFF2-40B4-BE49-F238E27FC236}">
                <a16:creationId xmlns:a16="http://schemas.microsoft.com/office/drawing/2014/main" id="{68800AA0-FB2E-6A2C-B5F9-E6FEC216F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3" y="1782309"/>
            <a:ext cx="22574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 Reasons Why Use Django Framework And For Which Type of Applications">
            <a:extLst>
              <a:ext uri="{FF2B5EF4-FFF2-40B4-BE49-F238E27FC236}">
                <a16:creationId xmlns:a16="http://schemas.microsoft.com/office/drawing/2014/main" id="{F4BDD5BA-5FA6-D0A0-C419-90F39EEA9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307" y="1996621"/>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B56E81-B87E-351C-D157-7E5B15530F84}"/>
              </a:ext>
            </a:extLst>
          </p:cNvPr>
          <p:cNvSpPr txBox="1"/>
          <p:nvPr/>
        </p:nvSpPr>
        <p:spPr>
          <a:xfrm>
            <a:off x="1600719" y="1286919"/>
            <a:ext cx="958917" cy="307777"/>
          </a:xfrm>
          <a:prstGeom prst="rect">
            <a:avLst/>
          </a:prstGeom>
          <a:noFill/>
        </p:spPr>
        <p:txBody>
          <a:bodyPr wrap="none" rtlCol="0">
            <a:spAutoFit/>
          </a:bodyPr>
          <a:lstStyle/>
          <a:p>
            <a:r>
              <a:rPr lang="en-IN" dirty="0">
                <a:latin typeface="+mn-lt"/>
                <a:cs typeface="Times New Roman" panose="02020603050405020304" pitchFamily="18" charset="0"/>
              </a:rPr>
              <a:t>Front-end</a:t>
            </a:r>
          </a:p>
        </p:txBody>
      </p:sp>
      <p:sp>
        <p:nvSpPr>
          <p:cNvPr id="10" name="TextBox 9">
            <a:extLst>
              <a:ext uri="{FF2B5EF4-FFF2-40B4-BE49-F238E27FC236}">
                <a16:creationId xmlns:a16="http://schemas.microsoft.com/office/drawing/2014/main" id="{C6B5DD70-E751-A535-EEE6-81C319858EE7}"/>
              </a:ext>
            </a:extLst>
          </p:cNvPr>
          <p:cNvSpPr txBox="1"/>
          <p:nvPr/>
        </p:nvSpPr>
        <p:spPr>
          <a:xfrm>
            <a:off x="6059714" y="1286918"/>
            <a:ext cx="941283" cy="307777"/>
          </a:xfrm>
          <a:prstGeom prst="rect">
            <a:avLst/>
          </a:prstGeom>
          <a:noFill/>
        </p:spPr>
        <p:txBody>
          <a:bodyPr wrap="none" rtlCol="0">
            <a:spAutoFit/>
          </a:bodyPr>
          <a:lstStyle/>
          <a:p>
            <a:r>
              <a:rPr lang="en-IN" dirty="0"/>
              <a:t>Back-end</a:t>
            </a:r>
          </a:p>
        </p:txBody>
      </p:sp>
    </p:spTree>
    <p:extLst>
      <p:ext uri="{BB962C8B-B14F-4D97-AF65-F5344CB8AC3E}">
        <p14:creationId xmlns:p14="http://schemas.microsoft.com/office/powerpoint/2010/main" val="37931461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686</TotalTime>
  <Words>781</Words>
  <Application>Microsoft Office PowerPoint</Application>
  <PresentationFormat>On-screen Show (16:9)</PresentationFormat>
  <Paragraphs>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pugazhenthi pugazh</cp:lastModifiedBy>
  <cp:revision>183</cp:revision>
  <dcterms:modified xsi:type="dcterms:W3CDTF">2024-04-11T14:17:18Z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